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0.33891213389121339</c:v>
                </c:pt>
                <c:pt idx="1">
                  <c:v>0.66108786610878656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6.4517629295660521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0.46112260284168904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0.15456164024807784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1.6136015108724475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0.12612970107753885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6.6871751560491308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0.16335075193494575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1.7306461237674915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0.16577296301231748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8.3648596048219837E-2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6.2163507030829734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6.9499696210537012</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0.22971466246134487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8.3472594347616003E-2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0.87144199647192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8.3472594347616003E-2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0.29940757846538713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7.3013250570281407E-2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7.0480469757416193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0.14311027103006424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0.11261390024592188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1.1756730796231283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0.11261390024592099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0.27806164781286036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6.5496927924807116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1.8010944146420016E-2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0.31736962748524178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8.8480279320627631E-2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0.92372151437463401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8.8480279320627631E-2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0.31736962748524178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6.5881143461604452E-2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7.7583893234373669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5.8314089638519029E-2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0.26558734145402596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7.4043765126731387E-2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0.77300636229928532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7.4043765126730499E-2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0.26558734145402596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0.20486457946290404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7.3100887573031939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8.8619216300305226E-3</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0.32642459602301876</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9.1004736849252588E-2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0.95007649142964379</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9.1004736849251699E-2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0.17321803793730517</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7.8719288691351217</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0.22651166897786368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9.3173204288451217E-2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0.9727149826526329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9.3173204288451217E-2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0.15913378051508165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5.1616710082241886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0.23214285714285721</c:v>
                </c:pt>
                <c:pt idx="1">
                  <c:v>0.2535714285714285</c:v>
                </c:pt>
                <c:pt idx="2">
                  <c:v>0.18214285714285711</c:v>
                </c:pt>
                <c:pt idx="3">
                  <c:v>0.33214285714285718</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6.9843183588888067</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0.16356701897236547</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0.10591349719424148</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1.1057218260631023</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0.10591349719424237</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0.37990078024492568</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4.1924525955050918E-2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6.7198875498228583</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0.13858942474307145</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0.15186095467416738</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1.5854067381237993</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0.15186095467416649</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0.10081578138200165</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5.9864580920097543</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0.26293545077698699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0.33008939121103342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9.2026454347735154E-2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0.96074307659650415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9.2026454347734266E-2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0.33008939121103431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7.0026460364323029E-3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7.5353846538696052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0.12800936865349311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8.9821171081212015E-2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0.93772023337970456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8.9821171081212015E-2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0.32217926780082706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0.40081775867882286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6.8244011065805203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0.13892088254155421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0.1182951072192564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1.2349840712834039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0.11829510721925729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0.15931035350138778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7.8554603921612927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7.5408721872228011</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0.12004230033715935</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0.47507184944913128</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0.13244647973940449</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1.3827223848958781</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0.13244647973940449</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0.47507184944913128</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0.12869035954910846</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6.5776859454417087</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7.1848619507237643E-2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0.15303731969220724</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1.597687821369302</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0.15303731969220724</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6.4610882776962697E-2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6.2433480402374926</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0.34583973920268463</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9.821288963849728E-2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1.0253285799339844</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9.8212889638496392E-2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0.34894464918724299</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7.6663531772430522</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0.4107142857142857</c:v>
                </c:pt>
                <c:pt idx="1">
                  <c:v>0.5892857142857143</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0.24429545418642817</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9.3834591246626964E-2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0.97961976829849906</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9.3834591246627852E-2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0.23412735011373265</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8.4952376961752005</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0.16699529928651469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0.35640969965107949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9.9364359556351367E-2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1.0373497618791951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9.9364359556350479E-2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0.31324466019156816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8.7217360770165531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8.7355550801613706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0.20045388376241036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8.3839238724928933E-2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0.8752697115520256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8.3839238724928933E-2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1.6320399027586419E-2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8.7355550801613706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5.6293690422353766</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0.151118197051896</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0.69401489032996322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0.19348616260365281</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2.0199679804708213</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0.19348616260365326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0.69401489032996366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9.4176102811360352E-2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5.5049285962676926</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0.63272991988962879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0.19260820795786326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2.0108022590107542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0.19260820795786238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0.24939437666514674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5.7538094882030606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7.0307977141112223</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0.10951855675348909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0.65164769186525273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0.18167450443114941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1.8966559514158217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0.18167450443114941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0.65164769186525273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0.15302591129284604</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5.2372360644388571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0.2940020817612341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0.30629662980283623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8.5393210354326676E-2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0.8914929540397809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8.5393210354327564E-2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0.18732840215960955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8.8243593637835875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0.9107142857142857</c:v>
                </c:pt>
                <c:pt idx="1">
                  <c:v>2.8571428571428571E-2</c:v>
                </c:pt>
                <c:pt idx="2">
                  <c:v>3.5714285714285712E-2</c:v>
                </c:pt>
                <c:pt idx="3">
                  <c:v>3.5714285714285722E-3</c:v>
                </c:pt>
                <c:pt idx="4">
                  <c:v>7.1428571428571426E-3</c:v>
                </c:pt>
                <c:pt idx="5">
                  <c:v>1.428571428571429E-2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9.5820009799441941E-2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1.4618709095314468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0.14002785947192331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0.43026939829828592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3.2162957284209508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0.23342709537153095</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0.13828948377304706</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1.443722514821945</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0.13828948377304595</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0.20741894575384823</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3.3192132503525791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0.24520711619594993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0.16740046472548809</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1.7476370098573573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0.1674004647254872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6.5474716455786286E-2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4.6955281653338403</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0.29442903959730993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0.12578191726676291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1.3131453018764638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0.1257819172667638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0.45116675188914712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1.31348819598891E-2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5.118268547343038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0.14722836922553739</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0.35643590684294502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9.9371665925504615E-2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1.0374260393325532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9.9371665925504615E-2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0.33332960534420764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6.2878367465024381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5.00116996288439</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0.15144184034109509</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0.1813882846009931</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1.8936678571536087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0.18138828460099266</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0.22895849155255554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5.1049356587647026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0.13208589270047799</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0.41725591391937789</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0.11632782917605233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1.2144459687003382</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0.11632782917605322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0.41725591391937833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6.0024020582837068E-2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4.8974042670040774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8.465085603824237</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0.33699633699633702</c:v>
                </c:pt>
                <c:pt idx="1">
                  <c:v>3.663003663003663E-3</c:v>
                </c:pt>
                <c:pt idx="2">
                  <c:v>0.52380952380952384</c:v>
                </c:pt>
                <c:pt idx="3">
                  <c:v>1.465201465201465E-2</c:v>
                </c:pt>
                <c:pt idx="4">
                  <c:v>3.663003663003663E-3</c:v>
                </c:pt>
                <c:pt idx="5">
                  <c:v>2.197802197802198E-2</c:v>
                </c:pt>
                <c:pt idx="6">
                  <c:v>0</c:v>
                </c:pt>
                <c:pt idx="7">
                  <c:v>5.4945054945054951E-2</c:v>
                </c:pt>
                <c:pt idx="8">
                  <c:v>4.0293040293040289E-2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0.18243791666058584</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7.7220575958055981E-2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0.80617181492359169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7.722057595805687E-2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0.27698223394159704</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5.5441366879838583E-2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8.4311853448321816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0.24076129426657378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8.1051831874523472E-2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0.84616958102797213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8.1051831874523472E-2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0.10689410481897355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8.4989858628162924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7.3688862650905786</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0.20485972730358615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8.6669172148521767E-2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0.90481381344333478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8.6669172148521767E-2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0.29698711462588623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7.3688862650905786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0.13486697234262301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0.16832681063317612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1.7573079291995479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0.16832681063317567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0.60377089218767299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0.10745355986670546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4.0298146898275151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6.5222869484481949</c:v>
                </c:pt>
                <c:pt idx="1">
                  <c:v>5.9312187335029991</c:v>
                </c:pt>
                <c:pt idx="2">
                  <c:v>6.2163507030829734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6.6809280114626892</c:v>
                </c:pt>
                <c:pt idx="1">
                  <c:v>6.9047654883414822</c:v>
                </c:pt>
                <c:pt idx="2">
                  <c:v>6.6871751560491308</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7.1590855071899737</c:v>
                </c:pt>
                <c:pt idx="1">
                  <c:v>7.5361573363582872</c:v>
                </c:pt>
                <c:pt idx="2">
                  <c:v>7.3100887573031939</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7.3213793680008896</c:v>
                </c:pt>
                <c:pt idx="1">
                  <c:v>7.7583893234373669</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7</c:v>
                </c:pt>
                <c:pt idx="2">
                  <c:v>5</c:v>
                </c:pt>
                <c:pt idx="3">
                  <c:v>22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6.4005432241938127</c:v>
                </c:pt>
                <c:pt idx="1">
                  <c:v>6.47013155985276</c:v>
                </c:pt>
                <c:pt idx="2">
                  <c:v>6.5496927924807116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7.0423490471441514</c:v>
                </c:pt>
                <c:pt idx="1">
                  <c:v>7.1366267971447703</c:v>
                </c:pt>
                <c:pt idx="2">
                  <c:v>7.0480469757416193</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5.3658770017425876</c:v>
                </c:pt>
                <c:pt idx="1">
                  <c:v>5.4785550489390298</c:v>
                </c:pt>
                <c:pt idx="2">
                  <c:v>5.1616710082241886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7.110651083100282</c:v>
                </c:pt>
                <c:pt idx="1">
                  <c:v>7.5353846538696052</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6.5964518556703853</c:v>
                </c:pt>
                <c:pt idx="1">
                  <c:v>6.6527701152899716</c:v>
                </c:pt>
                <c:pt idx="2">
                  <c:v>5.9864580920097543</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6.3730232971884719</c:v>
                </c:pt>
                <c:pt idx="1">
                  <c:v>6.59436328939245</c:v>
                </c:pt>
                <c:pt idx="2">
                  <c:v>6.7198875498228583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9.1400185389863609</c:v>
                </c:pt>
                <c:pt idx="1">
                  <c:v>8.7355550801613706</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8.2182312093633403</c:v>
                </c:pt>
                <c:pt idx="1">
                  <c:v>8.1771766989552024</c:v>
                </c:pt>
                <c:pt idx="2">
                  <c:v>8.8243593637835875</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4.7928998406648926</c:v>
                </c:pt>
                <c:pt idx="1">
                  <c:v>5.7562252318283598</c:v>
                </c:pt>
                <c:pt idx="2">
                  <c:v>5.118268547343038</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4.4835928470784152</c:v>
                </c:pt>
                <c:pt idx="1">
                  <c:v>5.0443577772082548</c:v>
                </c:pt>
                <c:pt idx="2">
                  <c:v>4.6955281653338403</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2.2642002232392251</c:v>
                </c:pt>
                <c:pt idx="1">
                  <c:v>3.2358682320258199</c:v>
                </c:pt>
                <c:pt idx="2">
                  <c:v>3.3192132503525791</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6.477681786017663</c:v>
                </c:pt>
                <c:pt idx="1">
                  <c:v>6.8627917830330691</c:v>
                </c:pt>
                <c:pt idx="2">
                  <c:v>6.2878367465024381</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4.9825507857097966</c:v>
                </c:pt>
                <c:pt idx="1">
                  <c:v>4.9436944717237514</c:v>
                </c:pt>
                <c:pt idx="2">
                  <c:v>4.8974042670040774</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8.1764863766005949</c:v>
                </c:pt>
                <c:pt idx="1">
                  <c:v>8.2599909210502354</c:v>
                </c:pt>
                <c:pt idx="2">
                  <c:v>8.4989858628162924</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7.8678257377614447</c:v>
                </c:pt>
                <c:pt idx="1">
                  <c:v>8.1129755867233424</c:v>
                </c:pt>
                <c:pt idx="2">
                  <c:v>8.4311853448321816</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7.027616839416357</c:v>
                </c:pt>
                <c:pt idx="1">
                  <c:v>7.1653090628797109</c:v>
                </c:pt>
                <c:pt idx="2">
                  <c:v>7.3688862650905786</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3.046872565467349</c:v>
                </c:pt>
                <c:pt idx="1">
                  <c:v>3.3734584825709009</c:v>
                </c:pt>
                <c:pt idx="2">
                  <c:v>4.0298146898275151</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6.6871751560491308</c:v>
                </c:pt>
                <c:pt idx="1">
                  <c:v>7.8554603921612927</c:v>
                </c:pt>
                <c:pt idx="2">
                  <c:v>5.2372360644388571</c:v>
                </c:pt>
                <c:pt idx="3">
                  <c:v>7.8719288691351217</c:v>
                </c:pt>
                <c:pt idx="4">
                  <c:v>6.2163507030829734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7.1152649940092072</c:v>
                </c:pt>
                <c:pt idx="1">
                  <c:v>8.0753630589356398</c:v>
                </c:pt>
                <c:pt idx="2">
                  <c:v>5.4288944625672251</c:v>
                </c:pt>
                <c:pt idx="3">
                  <c:v>8.027800820441886</c:v>
                </c:pt>
                <c:pt idx="4">
                  <c:v>6.3369644484468708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5.5049285962676926</c:v>
                </c:pt>
                <c:pt idx="1">
                  <c:v>4.0298146898275151</c:v>
                </c:pt>
                <c:pt idx="2">
                  <c:v>6.5776859454417087</c:v>
                </c:pt>
                <c:pt idx="3">
                  <c:v>3.3192132503525791</c:v>
                </c:pt>
                <c:pt idx="4">
                  <c:v>6.8244011065805203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4.4396743147619819</c:v>
                </c:pt>
                <c:pt idx="1">
                  <c:v>2.9708019294213979</c:v>
                </c:pt>
                <c:pt idx="2">
                  <c:v>5.6369452177380399</c:v>
                </c:pt>
                <c:pt idx="3">
                  <c:v>2.4044777889390949</c:v>
                </c:pt>
                <c:pt idx="4">
                  <c:v>6.1314644505967593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6572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RTQ | Gloucestershire Health and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368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RTQ | Gloucestershire Health and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368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RTQ | Gloucestershire Health and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Gloucestershire Health and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895171552"/>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9729062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Did your NHS mental health team involve you in a plan for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85613663"/>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mental health team tell you who to contact if you had any questions or concerns about your care or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548613537"/>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Gloucestershire Health and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Feedback: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involved in a plan for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lang="en-GB" sz="1400" b="0" noProof="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 </a:t>
            </a:r>
            <a:r>
              <a:rPr lang="en-GB" sz="1400" b="0">
                <a:solidFill>
                  <a:prstClr val="black"/>
                </a:solidFill>
                <a:latin typeface="Arial"/>
              </a:rPr>
              <a:t>service users being told who to contact if they had any questions or concerns about their care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offered support while waiting</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3208757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7651228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777923558"/>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969282557"/>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73304466"/>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781831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9650135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847754636"/>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902037145"/>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10590341"/>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43380115"/>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4352714"/>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2275763655"/>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305461324"/>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620308908"/>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1988118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8806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211219677"/>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1596802562"/>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863367972"/>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23989171"/>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3313483846"/>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1143689493"/>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4139614553"/>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7530892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673690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583940246"/>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294446749"/>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2213737946"/>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2056028861"/>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063758223"/>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45379700"/>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72007753"/>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0271202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1348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66845495"/>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80861730"/>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6808253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897483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4014154680"/>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155090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05339917"/>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70058162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585234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618818173"/>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410821918"/>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600826619"/>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4329346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61490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678693903"/>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995210263"/>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471152814"/>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12651109"/>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800861140"/>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4267331348"/>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989268513"/>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1944441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662588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594182649"/>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7335283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331773694"/>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5277550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4055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4272615818"/>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816075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907435028"/>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420348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407804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6145109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22895369"/>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7184527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372773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752919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09286933"/>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05934272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95414524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775969990"/>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16009835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309706861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53564641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4264520272"/>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50759613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43474872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2113417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52988600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89341946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81598958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61849103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60666501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536882096"/>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42587361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177120141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334134416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55807309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14074687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571568530"/>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93684120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05817130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14187726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64754855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413122760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412481103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366153550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53418771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186196896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04907289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92817176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63317864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79037386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406130820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42455242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116392481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03768881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9064649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161511523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8201406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374914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Q15. Did your NHS mental health team involve you in a plan for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Q40.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7270796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Q12. Did you have to repeat your mental health history to your NHS mental health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Q14.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Q30. Did the NHS mental health team give your family or carer information or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Q38. Overall, in the last 12 months, how was your experience of using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Q39.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9781682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098102217"/>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132012606"/>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24814265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80225126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62745382"/>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676497387"/>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9096</Words>
  <Application>Microsoft Office PowerPoint</Application>
  <PresentationFormat>Widescreen</PresentationFormat>
  <Paragraphs>1060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Gloucestershire Health and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